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9.jpe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40.jpe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2455" y="4058712"/>
            <a:ext cx="12943091" cy="2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Cryptography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0170">
            <a:off x="13980270" y="6169404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6402" y="7089810"/>
            <a:ext cx="7355196" cy="249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MADE BY :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NICHOLAS TONY SUKINO     222310020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JULIUS TASLIM                222310028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MOHAMMAD IQBAL FAHMI   222310046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Pembahasan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174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Dari jurnal yang telah dibedah sebelumnya, didapatkan dokumentasi Use Case, Activity Diagram dan Class Diagram mengenai penggunaan Algoritma Crytopgrahpy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Diagram Dokumentasi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9582" y="4600585"/>
            <a:ext cx="3537010" cy="3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Class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4098" y="4600585"/>
            <a:ext cx="3537010" cy="3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Activity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1408" y="4600585"/>
            <a:ext cx="3537010" cy="3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Use Case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60461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81408" y="5076825"/>
            <a:ext cx="3952912" cy="358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Tujuan : Dimana user dapat memasukkan informasi yang akan di enkripsi / dekripsi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Prakondisi : User telah masuk ke aplikasi dan diminta untuk memasukkan informasi yang akan dienkripsi/dekripsi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Postkondisi : Pesan berhasil dienkripsi / dekripsi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7544" y="5095875"/>
            <a:ext cx="4159466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Tujuan: Menjelaskan apa yang      dilakukan user terhadap sistem step by step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Postkondisi : Sistem akan mengeluarkan hasil dari encrypt dan decrypt.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61631" y="5701599"/>
            <a:ext cx="3952912" cy="198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Tujuan : Menyediakan representasi visual dari struktur dan hubungan antar kelas pada sistem</a:t>
            </a:r>
          </a:p>
          <a:p>
            <a:pPr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7575" y="3354567"/>
            <a:ext cx="7992850" cy="4867288"/>
          </a:xfrm>
          <a:custGeom>
            <a:avLst/>
            <a:gdLst/>
            <a:ahLst/>
            <a:cxnLst/>
            <a:rect r="r" b="b" t="t" l="l"/>
            <a:pathLst>
              <a:path h="4867288" w="7992850">
                <a:moveTo>
                  <a:pt x="0" y="0"/>
                </a:moveTo>
                <a:lnTo>
                  <a:pt x="7992850" y="0"/>
                </a:lnTo>
                <a:lnTo>
                  <a:pt x="7992850" y="4867288"/>
                </a:lnTo>
                <a:lnTo>
                  <a:pt x="0" y="48672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2438034"/>
            <a:ext cx="9838576" cy="89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Use Case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763506" y="-1519017"/>
            <a:ext cx="8760987" cy="13325035"/>
          </a:xfrm>
          <a:custGeom>
            <a:avLst/>
            <a:gdLst/>
            <a:ahLst/>
            <a:cxnLst/>
            <a:rect r="r" b="b" t="t" l="l"/>
            <a:pathLst>
              <a:path h="13325035" w="8760987">
                <a:moveTo>
                  <a:pt x="0" y="0"/>
                </a:moveTo>
                <a:lnTo>
                  <a:pt x="8760988" y="0"/>
                </a:lnTo>
                <a:lnTo>
                  <a:pt x="8760988" y="13325034"/>
                </a:lnTo>
                <a:lnTo>
                  <a:pt x="0" y="13325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31" r="-45997" b="-123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35602" y="1803522"/>
            <a:ext cx="4425473" cy="7713242"/>
          </a:xfrm>
          <a:custGeom>
            <a:avLst/>
            <a:gdLst/>
            <a:ahLst/>
            <a:cxnLst/>
            <a:rect r="r" b="b" t="t" l="l"/>
            <a:pathLst>
              <a:path h="7713242" w="4425473">
                <a:moveTo>
                  <a:pt x="0" y="0"/>
                </a:moveTo>
                <a:lnTo>
                  <a:pt x="4425472" y="0"/>
                </a:lnTo>
                <a:lnTo>
                  <a:pt x="4425472" y="7713242"/>
                </a:lnTo>
                <a:lnTo>
                  <a:pt x="0" y="77132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29050" y="913263"/>
            <a:ext cx="9838576" cy="89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Activity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369812" y="-2353218"/>
            <a:ext cx="7548375" cy="14312210"/>
          </a:xfrm>
          <a:custGeom>
            <a:avLst/>
            <a:gdLst/>
            <a:ahLst/>
            <a:cxnLst/>
            <a:rect r="r" b="b" t="t" l="l"/>
            <a:pathLst>
              <a:path h="14312210" w="7548375">
                <a:moveTo>
                  <a:pt x="0" y="0"/>
                </a:moveTo>
                <a:lnTo>
                  <a:pt x="7548376" y="0"/>
                </a:lnTo>
                <a:lnTo>
                  <a:pt x="7548376" y="14312211"/>
                </a:lnTo>
                <a:lnTo>
                  <a:pt x="0" y="1431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2892780" y="1685003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5"/>
                </a:lnTo>
                <a:lnTo>
                  <a:pt x="0" y="93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90222" y="5858376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23945" y="2993092"/>
            <a:ext cx="12040109" cy="5583983"/>
          </a:xfrm>
          <a:custGeom>
            <a:avLst/>
            <a:gdLst/>
            <a:ahLst/>
            <a:cxnLst/>
            <a:rect r="r" b="b" t="t" l="l"/>
            <a:pathLst>
              <a:path h="5583983" w="12040109">
                <a:moveTo>
                  <a:pt x="0" y="0"/>
                </a:moveTo>
                <a:lnTo>
                  <a:pt x="12040110" y="0"/>
                </a:lnTo>
                <a:lnTo>
                  <a:pt x="12040110" y="5583983"/>
                </a:lnTo>
                <a:lnTo>
                  <a:pt x="0" y="55839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89854" y="1590914"/>
            <a:ext cx="9838576" cy="89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2455" y="4058712"/>
            <a:ext cx="12943091" cy="2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Terima Kasih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97523">
            <a:off x="13574058" y="3239251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0170">
            <a:off x="9038687" y="6169404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DAF28aYI4Zc</dc:identifier>
  <dcterms:modified xsi:type="dcterms:W3CDTF">2011-08-01T06:04:30Z</dcterms:modified>
  <cp:revision>1</cp:revision>
  <dc:title>Black Doodle Group Project Presentation</dc:title>
</cp:coreProperties>
</file>